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F14A6-9572-D904-BAB9-7C41E7A6DE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1772528"/>
            <a:ext cx="10058400" cy="255258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    </a:t>
            </a:r>
            <a:r>
              <a:rPr lang="en-US" b="1" dirty="0">
                <a:latin typeface="+mn-lt"/>
              </a:rPr>
              <a:t>NAILUXE</a:t>
            </a:r>
            <a:br>
              <a:rPr lang="en-US" b="1" dirty="0">
                <a:latin typeface="+mn-lt"/>
              </a:rPr>
            </a:br>
            <a:br>
              <a:rPr lang="en-US" dirty="0"/>
            </a:b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Website Presentation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8BE363-5DFD-1F01-DBF4-1E2437C82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4320" y="1772528"/>
            <a:ext cx="731521" cy="76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121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2605E-C0D1-A032-8324-CC3C75D32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88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Footer</a:t>
            </a:r>
            <a:br>
              <a:rPr lang="en-US" sz="88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Website INFO</a:t>
            </a:r>
            <a:br>
              <a:rPr lang="en-US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5CD197-646D-EB0C-B4A0-8984B2CC36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1663" y="594359"/>
            <a:ext cx="7357402" cy="530000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9113E-3721-9257-2ED7-BCDD4B202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 the </a:t>
            </a:r>
            <a:r>
              <a:rPr lang="en-US" sz="24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Footer page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you can see our Nailuxe Salon address, our email address, our contact number, our website info.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373FAA-8D3D-ACB3-7798-5A049CEE3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663" y="5767754"/>
            <a:ext cx="7357402" cy="78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126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D5FAE-9FF6-DFC9-B978-3073CF1B4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1157" y="286603"/>
            <a:ext cx="4670474" cy="1450757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 in Website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80B56C-B033-3E4D-9C4B-EBA17FEB113C}"/>
              </a:ext>
            </a:extLst>
          </p:cNvPr>
          <p:cNvSpPr txBox="1"/>
          <p:nvPr/>
        </p:nvSpPr>
        <p:spPr>
          <a:xfrm>
            <a:off x="1420837" y="2194560"/>
            <a:ext cx="931281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4800" b="1" dirty="0"/>
              <a:t>HTML 5/CSS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4800" b="1" dirty="0"/>
              <a:t>JAVASCRIPT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4800" b="1" dirty="0"/>
              <a:t>BOOTSTRAP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4800" b="1" dirty="0"/>
              <a:t>JQUERY</a:t>
            </a:r>
          </a:p>
        </p:txBody>
      </p:sp>
    </p:spTree>
    <p:extLst>
      <p:ext uri="{BB962C8B-B14F-4D97-AF65-F5344CB8AC3E}">
        <p14:creationId xmlns:p14="http://schemas.microsoft.com/office/powerpoint/2010/main" val="234975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6C2B2-CB06-B0ED-520D-C2F5738D7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6923" y="286603"/>
            <a:ext cx="5092505" cy="1450757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PLUGINS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 IN WEBSITE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6E3309-A1E3-F1CD-D664-C8699AD0521B}"/>
              </a:ext>
            </a:extLst>
          </p:cNvPr>
          <p:cNvSpPr txBox="1"/>
          <p:nvPr/>
        </p:nvSpPr>
        <p:spPr>
          <a:xfrm>
            <a:off x="1322363" y="2138289"/>
            <a:ext cx="9580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Scroll Up Plugins (JQUERY)</a:t>
            </a:r>
            <a:endParaRPr lang="en-US" sz="3600" b="1" dirty="0">
              <a:solidFill>
                <a:srgbClr val="CCCCCC"/>
              </a:solidFill>
              <a:effectLst/>
              <a:highlight>
                <a:srgbClr val="1F1F1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Swiper JS Plugins (JQUERY)</a:t>
            </a:r>
          </a:p>
        </p:txBody>
      </p:sp>
    </p:spTree>
    <p:extLst>
      <p:ext uri="{BB962C8B-B14F-4D97-AF65-F5344CB8AC3E}">
        <p14:creationId xmlns:p14="http://schemas.microsoft.com/office/powerpoint/2010/main" val="643415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77CB1-BBEC-20D7-03E9-D4DAC911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37623"/>
            <a:ext cx="3200400" cy="241964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(NAIL ART ) </a:t>
            </a:r>
            <a:b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NAVIGATION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BAR &amp; </a:t>
            </a:r>
            <a:r>
              <a:rPr lang="en-US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CAROUSEL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SLIDER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8B465C-FC24-268E-031E-595E73FE1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512" y="594359"/>
            <a:ext cx="7751298" cy="605965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C85CD6-5D2A-8D37-C588-44C4C5CA0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/>
              <a:t>Navigation bar (Bootstrap).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Create navigation links that allow users to navigate through different categories or pages of your website.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Carousel Slider (jQuery).</a:t>
            </a:r>
            <a:endParaRPr lang="en-US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42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FC7DE-0AEB-0C06-F104-641F3D670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52796"/>
            <a:ext cx="3200400" cy="190905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(NAILUXE)</a:t>
            </a:r>
            <a:br>
              <a:rPr lang="en-US" sz="4400" dirty="0">
                <a:solidFill>
                  <a:schemeClr val="bg1"/>
                </a:solidFill>
                <a:latin typeface="Aptos" panose="020B0004020202020204" pitchFamily="34" charset="0"/>
                <a:cs typeface="Arial" panose="020B0604020202020204" pitchFamily="34" charset="0"/>
              </a:rPr>
            </a:br>
            <a:r>
              <a:rPr lang="en-US" sz="44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  <a:r>
              <a:rPr lang="en-US" sz="44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A2A594-27A7-4207-A81B-6A9F5259F8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9120" y="267286"/>
            <a:ext cx="7484012" cy="638673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98851C-D513-3823-E54D-8113E7B95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about us page provides insights into the Nail Art background, including its founding date, location, and the story behind its establishment. Customers can gain a better understanding of the company's vision, mission, and goals.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905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1ED16-2F27-AD73-0397-827DC07B1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52796"/>
            <a:ext cx="3200400" cy="1670537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OUR </a:t>
            </a:r>
            <a:r>
              <a:rPr lang="en-US" sz="48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SERVICE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4BD4EB-C2A9-4541-3DEE-9043B219E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86069" y="635142"/>
            <a:ext cx="7148732" cy="182670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F3D47-CAC3-23E6-EAC8-5147B6CB3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MANICURES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PEDICURES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NAIL ENHANCEMENT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95F314-E872-E1C5-4D7E-2CBF84590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068" y="2591380"/>
            <a:ext cx="7272997" cy="402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277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3D74E-BF76-0739-E3AC-A10FD6BC3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98051"/>
            <a:ext cx="3200400" cy="1431387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NAIL ENHANCEMENT</a:t>
            </a:r>
            <a:b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CATEGORIES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E5EE9F-EC17-A379-2059-138F49544C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4542" y="283843"/>
            <a:ext cx="7050258" cy="12863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960933-B812-4A7A-976D-1DA752B64F0A}"/>
              </a:ext>
            </a:extLst>
          </p:cNvPr>
          <p:cNvSpPr txBox="1"/>
          <p:nvPr/>
        </p:nvSpPr>
        <p:spPr>
          <a:xfrm>
            <a:off x="457200" y="1989628"/>
            <a:ext cx="32004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b="1" dirty="0">
                <a:solidFill>
                  <a:schemeClr val="bg1"/>
                </a:solidFill>
              </a:rPr>
              <a:t>Categories of Nail art design:</a:t>
            </a:r>
          </a:p>
          <a:p>
            <a:endParaRPr lang="en-US" sz="1900" b="1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Halloween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Geometrical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Floral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Ombre’s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Color-Tip</a:t>
            </a:r>
          </a:p>
          <a:p>
            <a:endParaRPr lang="en-US" sz="1900" b="1" dirty="0">
              <a:solidFill>
                <a:schemeClr val="bg1"/>
              </a:solidFill>
            </a:endParaRPr>
          </a:p>
          <a:p>
            <a:r>
              <a:rPr lang="en-US" sz="1900" b="1" dirty="0">
                <a:solidFill>
                  <a:schemeClr val="bg1"/>
                </a:solidFill>
              </a:rPr>
              <a:t>Categories of Nail art for Kids:</a:t>
            </a:r>
          </a:p>
          <a:p>
            <a:endParaRPr lang="en-US" sz="1900" b="1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Halloween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String Floral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Cartoon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Disney Princess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Gold Glitter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dirty="0">
                <a:solidFill>
                  <a:schemeClr val="bg1"/>
                </a:solidFill>
              </a:rPr>
              <a:t>More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87DD49-462A-73DC-D737-27AF26E5D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542" y="1706549"/>
            <a:ext cx="7050258" cy="22069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1F203D-B2F9-B65E-08DC-35E005672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4543" y="4049831"/>
            <a:ext cx="7050258" cy="252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890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F2FF5-6BDF-0B73-74D4-C7DC5B903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200400" cy="2286000"/>
          </a:xfrm>
        </p:spPr>
        <p:txBody>
          <a:bodyPr>
            <a:normAutofit fontScale="90000"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Gallery</a:t>
            </a:r>
            <a:br>
              <a:rPr lang="en-US" sz="1800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EF10BE-25E8-9D7D-17C8-EE8F955E7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35902" y="81864"/>
            <a:ext cx="8056097" cy="153632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222A6-0F1D-A2AC-BB40-AE8463431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 the Gallery page, you can see the different types of Nail Art Design in Gallery Page.</a:t>
            </a:r>
            <a:b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28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F80BD3-ED55-7573-C1CA-547E41382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902" y="1674055"/>
            <a:ext cx="8056097" cy="510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859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55D2D-1527-16A4-2EDB-4E915E10C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5421"/>
            <a:ext cx="3200400" cy="2148839"/>
          </a:xfrm>
        </p:spPr>
        <p:txBody>
          <a:bodyPr/>
          <a:lstStyle/>
          <a:p>
            <a:r>
              <a:rPr lang="en-US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Map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Location</a:t>
            </a:r>
            <a:b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Contact Us &amp; </a:t>
            </a:r>
            <a:r>
              <a:rPr lang="en-US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Feedback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Form</a:t>
            </a:r>
            <a:br>
              <a:rPr lang="en-US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9C009D-1B15-D978-B1A1-041A400264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8783" y="78807"/>
            <a:ext cx="7600628" cy="2365453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39A60A-63FF-FB22-5288-B7B01315ABA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 the </a:t>
            </a:r>
            <a:r>
              <a:rPr lang="en-US" sz="20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map location 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page, you can see the site map location where our (Nailuxe) Salon is located.</a:t>
            </a:r>
            <a:endParaRPr lang="en-US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 the </a:t>
            </a:r>
            <a:r>
              <a:rPr lang="en-US" sz="20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contact us 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page, you can Contact Us in Contact Form.</a:t>
            </a:r>
            <a:endParaRPr lang="en-US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039269-2037-0CBD-81D4-197C30B58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782" y="2444260"/>
            <a:ext cx="7610621" cy="420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4977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81</TotalTime>
  <Words>252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Consolas</vt:lpstr>
      <vt:lpstr>Times New Roman</vt:lpstr>
      <vt:lpstr>Wingdings</vt:lpstr>
      <vt:lpstr>Retrospect</vt:lpstr>
      <vt:lpstr>    NAILUXE  Website Presentation </vt:lpstr>
      <vt:lpstr>Software Use in Website</vt:lpstr>
      <vt:lpstr>PLUGINS USE IN WEBSITE</vt:lpstr>
      <vt:lpstr>(NAIL ART )  NAVIGATION BAR &amp; CAROUSEL SLIDER</vt:lpstr>
      <vt:lpstr>(NAILUXE) ABOUT US</vt:lpstr>
      <vt:lpstr>OUR SERVICE</vt:lpstr>
      <vt:lpstr>NAIL ENHANCEMENT CATEGORIES</vt:lpstr>
      <vt:lpstr>Gallery </vt:lpstr>
      <vt:lpstr>Map Location Contact Us &amp; Feedback Form </vt:lpstr>
      <vt:lpstr>Footer Website INFO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NAILUXE  Website Presentation </dc:title>
  <dc:creator>Musa</dc:creator>
  <cp:lastModifiedBy>Musa</cp:lastModifiedBy>
  <cp:revision>17</cp:revision>
  <dcterms:created xsi:type="dcterms:W3CDTF">2024-04-30T02:43:58Z</dcterms:created>
  <dcterms:modified xsi:type="dcterms:W3CDTF">2024-04-30T04:05:55Z</dcterms:modified>
</cp:coreProperties>
</file>

<file path=docProps/thumbnail.jpeg>
</file>